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3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46" autoAdjust="0"/>
  </p:normalViewPr>
  <p:slideViewPr>
    <p:cSldViewPr snapToGrid="0">
      <p:cViewPr>
        <p:scale>
          <a:sx n="86" d="100"/>
          <a:sy n="86" d="100"/>
        </p:scale>
        <p:origin x="1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5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9" name="applause.wav"/>
          </p:stSnd>
        </p:sndAc>
      </p:transition>
    </mc:Choice>
    <mc:Fallback xmlns="">
      <p:transition spd="slow" advClick="0">
        <p:sndAc>
          <p:stSnd>
            <p:snd r:embed="rId22" name="applause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Μεταφορά Νερού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74" y="4498416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Ο φίλος μου ο </a:t>
            </a:r>
            <a:r>
              <a:rPr lang="en-US" dirty="0" err="1" smtClean="0">
                <a:solidFill>
                  <a:srgbClr val="FF0000"/>
                </a:solidFill>
              </a:rPr>
              <a:t>Camar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25775"/>
            <a:ext cx="4419600" cy="2381250"/>
          </a:xfrm>
        </p:spPr>
      </p:pic>
    </p:spTree>
    <p:extLst>
      <p:ext uri="{BB962C8B-B14F-4D97-AF65-F5344CB8AC3E}">
        <p14:creationId xmlns:p14="http://schemas.microsoft.com/office/powerpoint/2010/main" val="27414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Αποστολή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2" y="2458864"/>
            <a:ext cx="9601196" cy="361233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Θέλουμε να κατασκευάσουμε ένα σύστημα μεταφοράς νερού που θα σώσει τους κατοίκους του χωριού </a:t>
            </a:r>
            <a:r>
              <a:rPr lang="en-US" dirty="0" smtClean="0"/>
              <a:t>Moshi </a:t>
            </a:r>
            <a:r>
              <a:rPr lang="el-GR" dirty="0" smtClean="0"/>
              <a:t>που βρίσκεται στους πρόποδες του Βουνού «Κιλιμάντζαρο» στην Τανζανία. Μπορείς να βοηθήσεις</a:t>
            </a:r>
            <a:r>
              <a:rPr lang="en-US" dirty="0" smtClean="0"/>
              <a:t>;</a:t>
            </a:r>
          </a:p>
          <a:p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49" y="3663119"/>
            <a:ext cx="3210773" cy="24080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42" y="606673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Οδηγίες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17" name="Θέση περιεχομένου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451509"/>
              </p:ext>
            </p:extLst>
          </p:nvPr>
        </p:nvGraphicFramePr>
        <p:xfrm>
          <a:off x="1295400" y="2527069"/>
          <a:ext cx="9601200" cy="370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8047288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933363528"/>
                    </a:ext>
                  </a:extLst>
                </a:gridCol>
              </a:tblGrid>
              <a:tr h="667513">
                <a:tc>
                  <a:txBody>
                    <a:bodyPr/>
                    <a:lstStyle/>
                    <a:p>
                      <a:pPr algn="ctr"/>
                      <a:r>
                        <a:rPr lang="el-GR" sz="2500" dirty="0" smtClean="0"/>
                        <a:t>Κριτήρια</a:t>
                      </a:r>
                      <a:endParaRPr lang="el-G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500" dirty="0" smtClean="0"/>
                        <a:t>Περιορισμοί</a:t>
                      </a:r>
                      <a:endParaRPr lang="el-G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96632"/>
                  </a:ext>
                </a:extLst>
              </a:tr>
              <a:tr h="7104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Δουλεύετε σε 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ομάδες των 5 ατόμων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2000" i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Διαθέσιμος χρόνος</a:t>
                      </a:r>
                      <a:r>
                        <a:rPr lang="el-GR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l-GR" sz="20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λεπτά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541036"/>
                  </a:ext>
                </a:extLst>
              </a:tr>
              <a:tr h="11934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σύστημα μεταφοράς νερού 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θα πρέπει να μεταφέρει τουλάχιστον 50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 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νερού από τα 100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που θα περιέχει το ποτήρι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Διαθέσιμα υλικά: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τουβλάκια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Jenga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ομάδα</a:t>
                      </a:r>
                      <a:endParaRPr lang="el-GR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Αυτοκόλλητη </a:t>
                      </a:r>
                      <a:r>
                        <a:rPr lang="el-GR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χαρτοταινία</a:t>
                      </a:r>
                      <a:endParaRPr lang="el-GR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862"/>
                  </a:ext>
                </a:extLst>
              </a:tr>
              <a:tr h="10193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μήκος του συστήματος μεταφοράς νερού πρέπει να είναι </a:t>
                      </a:r>
                      <a:r>
                        <a:rPr lang="el-G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τουλάχιστον 20</a:t>
                      </a:r>
                      <a:r>
                        <a:rPr lang="el-GR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εκατοστά </a:t>
                      </a:r>
                      <a:r>
                        <a:rPr lang="el-G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(δηλ.</a:t>
                      </a:r>
                      <a:r>
                        <a:rPr lang="el-G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από 20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</a:t>
                      </a:r>
                      <a:r>
                        <a:rPr lang="el-G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και πάνω)</a:t>
                      </a:r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49281"/>
                  </a:ext>
                </a:extLst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42" y="606674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Μια ιδέα…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42" y="606674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Αναρωτιέμαι….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8697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Ερώτηση 1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Αν έπρεπε να γίνουν κάποιες βελτιώσεις στην κατασκευή, ποιες θα </a:t>
            </a:r>
            <a:r>
              <a:rPr lang="el-GR" dirty="0"/>
              <a:t>έπρεπε να ήταν </a:t>
            </a:r>
            <a:r>
              <a:rPr lang="el-GR" dirty="0" smtClean="0"/>
              <a:t>αυτές;</a:t>
            </a:r>
          </a:p>
          <a:p>
            <a:r>
              <a:rPr lang="el-GR" b="1" dirty="0" smtClean="0"/>
              <a:t>Ερώτηση </a:t>
            </a:r>
            <a:r>
              <a:rPr lang="el-GR" b="1" dirty="0"/>
              <a:t>2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Αν έπρεπε να επιλέξετε διαφορετικά </a:t>
            </a:r>
            <a:r>
              <a:rPr lang="el-GR" dirty="0" smtClean="0"/>
              <a:t>υλικά, </a:t>
            </a:r>
            <a:r>
              <a:rPr lang="el-GR" dirty="0"/>
              <a:t>ποια θα ήταν αυτά και γιατί</a:t>
            </a:r>
            <a:r>
              <a:rPr lang="el-GR" dirty="0" smtClean="0"/>
              <a:t>;</a:t>
            </a:r>
            <a:r>
              <a:rPr lang="el-GR" dirty="0"/>
              <a:t> </a:t>
            </a:r>
          </a:p>
          <a:p>
            <a:r>
              <a:rPr lang="el-GR" b="1" dirty="0"/>
              <a:t>Ερώτηση 3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Τι αλλαγές πρέπει να γίνουν για να μεταφέρουμε το νερό </a:t>
            </a:r>
            <a:r>
              <a:rPr lang="el-GR" dirty="0"/>
              <a:t>και σε ένα πιο μακρινό χωριό; </a:t>
            </a:r>
          </a:p>
          <a:p>
            <a:r>
              <a:rPr lang="el-GR" b="1" dirty="0"/>
              <a:t>Ερώτηση </a:t>
            </a:r>
            <a:r>
              <a:rPr lang="el-GR" b="1" dirty="0" smtClean="0"/>
              <a:t>4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Ποια </a:t>
            </a:r>
            <a:r>
              <a:rPr lang="el-GR" dirty="0"/>
              <a:t>από τις υπόλοιπες κατασκευές σας έκανε ιδιαίτερη εντύπωση και γιατί; 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41" y="606674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Κύκλος Σχεδιαστικής Διαδικασίας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28" y="2471322"/>
            <a:ext cx="3555836" cy="32472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8" y="606674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53194"/>
            <a:ext cx="9601196" cy="102523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Οι κάτοικοι του χωριού</a:t>
            </a:r>
            <a:r>
              <a:rPr lang="en-US" dirty="0">
                <a:solidFill>
                  <a:srgbClr val="FF0000"/>
                </a:solidFill>
              </a:rPr>
              <a:t> Moshi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σώθηκαν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l-GR" dirty="0" smtClean="0">
                <a:solidFill>
                  <a:srgbClr val="FF0000"/>
                </a:solidFill>
              </a:rPr>
              <a:t>προς το παρόν τουλάχιστον) </a:t>
            </a:r>
            <a:r>
              <a:rPr lang="el-GR" dirty="0">
                <a:solidFill>
                  <a:srgbClr val="FF0000"/>
                </a:solidFill>
              </a:rPr>
              <a:t>χάρη στη </a:t>
            </a:r>
            <a:r>
              <a:rPr lang="el-GR" dirty="0" smtClean="0">
                <a:solidFill>
                  <a:srgbClr val="FF0000"/>
                </a:solidFill>
              </a:rPr>
              <a:t>δικ</a:t>
            </a:r>
            <a:r>
              <a:rPr lang="el-GR" dirty="0">
                <a:solidFill>
                  <a:srgbClr val="FF0000"/>
                </a:solidFill>
              </a:rPr>
              <a:t>ή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σας βοήθεια</a:t>
            </a:r>
            <a:r>
              <a:rPr lang="el-GR" dirty="0" smtClean="0">
                <a:solidFill>
                  <a:srgbClr val="FF0000"/>
                </a:solidFill>
              </a:rPr>
              <a:t>..!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32" y="2612593"/>
            <a:ext cx="3317875" cy="331787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06" y="2612593"/>
            <a:ext cx="4461164" cy="334587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65" y="5207550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2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“Water Tower”</a:t>
            </a:r>
            <a:endParaRPr lang="el-G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74" y="5800743"/>
            <a:ext cx="750916" cy="7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507</TotalTime>
  <Words>175</Words>
  <Application>Microsoft Office PowerPoint</Application>
  <PresentationFormat>Ευρεία οθόνη</PresentationFormat>
  <Paragraphs>29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Garamond</vt:lpstr>
      <vt:lpstr>Οργανικό</vt:lpstr>
      <vt:lpstr>Μάθημα 1</vt:lpstr>
      <vt:lpstr>Ο φίλος μου ο Camar…</vt:lpstr>
      <vt:lpstr>Αποστολή</vt:lpstr>
      <vt:lpstr>Οδηγίες</vt:lpstr>
      <vt:lpstr>Μια ιδέα…</vt:lpstr>
      <vt:lpstr>Αναρωτιέμαι….</vt:lpstr>
      <vt:lpstr>Κύκλος Σχεδιαστικής Διαδικασίας</vt:lpstr>
      <vt:lpstr>Οι κάτοικοι του χωριού Moshi σώθηκαν (προς το παρόν τουλάχιστον) χάρη στη δική σας βοήθεια..!</vt:lpstr>
      <vt:lpstr>Μάθημα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Marinos Papadopoulos</dc:creator>
  <cp:lastModifiedBy>Marinos Papadopoulos</cp:lastModifiedBy>
  <cp:revision>90</cp:revision>
  <dcterms:created xsi:type="dcterms:W3CDTF">2018-09-18T16:52:17Z</dcterms:created>
  <dcterms:modified xsi:type="dcterms:W3CDTF">2018-09-24T16:57:25Z</dcterms:modified>
</cp:coreProperties>
</file>